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D05EA-1AAE-4A5D-A861-0B05420D6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55F100-A68E-4CCE-AE6A-C5830B413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52BE6-5E3A-4E04-B584-696427713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1D1E0-4265-457B-8181-293623DD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3381B-05D5-4DD1-AFC9-6D8036C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5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278E5-3F0F-4078-937D-651AEA87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85BA3D-691F-4325-8F27-8B7D9E442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B48C0-2FF0-41C1-9BD9-7577D6D0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A6A84-6B99-4124-93AC-99BAC798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C61CB-B138-4039-B95E-0E8D53B7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2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529851-EB1B-42E3-9675-94D21726A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FB7FC-81FB-4F95-B979-90E8A311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33A8A-2B05-4BDE-B695-F08267D6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05C89-4AF9-493A-9A95-CE6B32CC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A03B0B-8C37-4F3D-A513-622076FC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28F84-CF16-4F5A-AEF7-81394297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34074-B873-40D3-9D37-A61B6C77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728EB-C849-47A0-9BF8-AFA4CCA6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00A93-C480-41D6-84A2-09F39872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5E430-EF5C-4D52-8889-35D74F85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68323-EFB5-42BE-8FED-3240E1C5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E4D15-7F4B-49B2-932F-5306072BC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B3DB9-707C-48D2-8049-FDEABB7E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FB11C-E665-49D3-9906-20AFEF27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3BAB4-7666-47E3-8F2E-A2CF48F2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5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EBE9A-9829-4605-A1B3-7AD40DE1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D625F-38C0-4C4F-AB4C-88ADC8ED4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C10A6-2E37-4743-8469-0149C3023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1DFCC-CBC8-4827-8C22-43D27191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ACAF8-6B91-4F03-8821-B8645713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03C980-7998-4AE8-B812-9FBA7D94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8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DCAF-1BD6-4CA4-87B5-8C5C07454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9F24A-B2AD-4226-A8EC-1D5CF1637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54471-B890-4B5C-8773-DA92FDE6D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78395B-913B-4D5A-B179-2FD3A15F1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DD09BB-452D-49EB-88CF-E28C8D7DC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2C6B2-B766-498A-9CD6-4AADCE69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8D8807-C433-4FFD-8CFF-9A810E5E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F0D8E6-8DD6-45F4-830F-1F6CA679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3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436EC-DF0C-4C66-BAA3-AF3AC0DA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A4A320-5B63-4DB9-AB45-CDA822D2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AE8008-28FB-4C16-8D6E-7C34F9D0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DBC45-98C0-443A-B87D-E4D9591E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4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0E9F53-B8B5-4026-AD45-F2B29C32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2F7C87-92DA-42E1-AB2D-89AEFBD6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1D31-1EDA-4445-8B37-183287C4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3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33BCC-8C21-4E7F-8D8E-20F43839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DB36E-2379-4954-ADA2-3D67A8F2C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C15B3-2453-4526-9911-A9A66CCE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FBA68-6496-4559-B3E5-C0C1286F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5B8452-D040-43CD-BDC2-F134AA1D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BC7B5-1EDB-4D13-A411-1A2D38AE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0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D80C7-219D-4E82-8DB7-737909D8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E1C3C0-6225-413A-8135-8129DEB89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74B88-C5DC-49C1-A22D-2E5729CC7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FA29E-B775-40B8-A3F9-84887826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20A860-B514-4DE6-AEC7-3B0ECE96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7484E-C725-401D-B8B5-DF551BCE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7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223753-E5FC-4EE3-9034-7935C3FD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F6347-2DDE-46AC-A809-D57BA0176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B9E70-186D-4E4A-B1C9-2FCA44B56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F216-12B9-4B16-834D-254C73032BC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49C95-5EE5-4B37-B0FD-B99B84DE2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3D611-B26E-4EF8-BA8C-375CCD6F0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8B666-10D8-4640-A11B-6D6721BA6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FE9500-A6FF-486A-AAC7-E4CD35FF1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93" y="3429000"/>
            <a:ext cx="2981325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5E9C1-089C-48F9-8953-BF27B1829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5" y="336094"/>
            <a:ext cx="6315075" cy="225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C0D346-5016-4474-A311-AF2167532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46" y="756138"/>
            <a:ext cx="5257800" cy="5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7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FBB2-F798-4D47-9E77-F8A22B08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1EB651-F4FB-4791-9FE1-6F0684F6B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1" y="263751"/>
            <a:ext cx="3929930" cy="221058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EF8EA-1C5B-4626-9CBF-7714B2F2D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54" y="226771"/>
            <a:ext cx="3948438" cy="2356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E3D8C9-2243-45FD-98E1-F0BBEF90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71" y="166300"/>
            <a:ext cx="3023551" cy="3016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2E98A-3245-41E5-90E4-922D0BFB3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71" y="3490293"/>
            <a:ext cx="4433220" cy="2496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F8E971-BF73-4D9A-B737-2D4D6DADE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4" y="2961855"/>
            <a:ext cx="5020972" cy="37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FBB2-F798-4D47-9E77-F8A22B08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FC974A-FDBF-402A-A7FF-FB8AA280F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0" y="170995"/>
            <a:ext cx="5197002" cy="310187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0E4654-D90C-4989-ADED-CF33C0AA6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28" y="365124"/>
            <a:ext cx="4740787" cy="57015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3523A6-F8C4-4E77-9BCF-FCCCBD19A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09" y="3585130"/>
            <a:ext cx="3316647" cy="29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4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FBB2-F798-4D47-9E77-F8A22B08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9CEAE3-40FF-49BE-B1CA-9F350553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" y="365125"/>
            <a:ext cx="5126233" cy="272382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894692-4BD2-4249-B570-E3F61F8A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" y="3769049"/>
            <a:ext cx="5126233" cy="28099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D9C6C9-E472-48AA-8C47-B1A5EC136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33" y="365125"/>
            <a:ext cx="5265125" cy="2813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43DD4F-1616-4F87-821B-A71514E34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89" y="3699725"/>
            <a:ext cx="5308770" cy="29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3A12D2-0BD8-4A01-B4AD-7F3F27253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70" y="102790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66345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FBB2-F798-4D47-9E77-F8A22B08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5715D-E29D-4250-8459-625FD01A6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8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sonnyok123@gmail.com</dc:creator>
  <cp:lastModifiedBy>sonnyok123@gmail.com</cp:lastModifiedBy>
  <cp:revision>2</cp:revision>
  <dcterms:created xsi:type="dcterms:W3CDTF">2019-11-20T04:54:24Z</dcterms:created>
  <dcterms:modified xsi:type="dcterms:W3CDTF">2019-11-20T05:11:29Z</dcterms:modified>
</cp:coreProperties>
</file>